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59" r:id="rId17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74" Type="http://schemas.openxmlformats.org/officeDocument/2006/relationships/slide" Target="slides/slide10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8" name="Shape 4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" name="Google Shape;4609;p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0" name="Google Shape;4610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notesSlide" Target="../notesSlides/notesSlide104.xml"/></Relationships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4611" name="Shape 4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2" name="Google Shape;4612;p660"/>
          <p:cNvSpPr txBox="1"/>
          <p:nvPr>
            <p:ph type="title"/>
          </p:nvPr>
        </p:nvSpPr>
        <p:spPr>
          <a:xfrm>
            <a:off x="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True or False???</a:t>
            </a:r>
            <a:endParaRPr/>
          </a:p>
        </p:txBody>
      </p:sp>
      <p:sp>
        <p:nvSpPr>
          <p:cNvPr id="4613" name="Google Shape;4613;p6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b="1" lang="zh-CN" sz="1800">
                <a:latin typeface="Verdana"/>
                <a:ea typeface="Verdana"/>
                <a:cs typeface="Verdana"/>
                <a:sym typeface="Verdana"/>
              </a:rPr>
              <a:t>Never leave the kitchen when items are cooking on the stove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zh-CN" sz="1800">
                <a:latin typeface="Verdana"/>
                <a:ea typeface="Verdana"/>
                <a:cs typeface="Verdana"/>
                <a:sym typeface="Verdana"/>
              </a:rPr>
              <a:t>TRUE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b="1" lang="zh-CN" sz="1800">
                <a:latin typeface="Verdana"/>
                <a:ea typeface="Verdana"/>
                <a:cs typeface="Verdana"/>
                <a:sym typeface="Verdana"/>
              </a:rPr>
              <a:t>Pull out the oven rack when removing foods from the oven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zh-CN" sz="1800">
                <a:latin typeface="Verdana"/>
                <a:ea typeface="Verdana"/>
                <a:cs typeface="Verdana"/>
                <a:sym typeface="Verdana"/>
              </a:rPr>
              <a:t>TRUE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b="1" lang="zh-CN" sz="1800">
                <a:latin typeface="Verdana"/>
                <a:ea typeface="Verdana"/>
                <a:cs typeface="Verdana"/>
                <a:sym typeface="Verdana"/>
              </a:rPr>
              <a:t>Do not wear flowing or bulky clothing while cooking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zh-CN" sz="1800">
                <a:latin typeface="Verdana"/>
                <a:ea typeface="Verdana"/>
                <a:cs typeface="Verdana"/>
                <a:sym typeface="Verdana"/>
              </a:rPr>
              <a:t>True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